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75" r:id="rId3"/>
    <p:sldId id="278" r:id="rId5"/>
    <p:sldId id="274" r:id="rId6"/>
    <p:sldId id="263" r:id="rId7"/>
    <p:sldId id="269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/>
    <p:restoredTop sz="94663"/>
  </p:normalViewPr>
  <p:slideViewPr>
    <p:cSldViewPr snapToGrid="0" snapToObjects="1">
      <p:cViewPr varScale="1">
        <p:scale>
          <a:sx n="78" d="100"/>
          <a:sy n="78" d="100"/>
        </p:scale>
        <p:origin x="1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32DCD-6AF2-194A-95E2-F4E0F851D27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0F00-6245-AE42-B8B2-AE91E3F687B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32A2-6896-FE40-93B5-76D3132BEF7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  <a:endParaRPr kumimoji="1" lang="en-US" altLang="zh-CN"/>
          </a:p>
          <a:p>
            <a:pPr lvl="1"/>
            <a:r>
              <a:rPr kumimoji="1" lang="en-US" altLang="zh-CN"/>
              <a:t>Second level</a:t>
            </a:r>
            <a:endParaRPr kumimoji="1" lang="en-US" altLang="zh-CN"/>
          </a:p>
          <a:p>
            <a:pPr lvl="2"/>
            <a:r>
              <a:rPr kumimoji="1" lang="en-US" altLang="zh-CN"/>
              <a:t>Third level</a:t>
            </a:r>
            <a:endParaRPr kumimoji="1" lang="en-US" altLang="zh-CN"/>
          </a:p>
          <a:p>
            <a:pPr lvl="3"/>
            <a:r>
              <a:rPr kumimoji="1" lang="en-US" altLang="zh-CN"/>
              <a:t>Fourth level</a:t>
            </a:r>
            <a:endParaRPr kumimoji="1" lang="en-US" altLang="zh-CN"/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accent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8641334" y="5473225"/>
            <a:ext cx="2578100" cy="6461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4294967295"/>
          </p:nvPr>
        </p:nvSpPr>
        <p:spPr>
          <a:xfrm>
            <a:off x="5289171" y="4439978"/>
            <a:ext cx="5886543" cy="972207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268913" y="3209968"/>
            <a:ext cx="3851031" cy="438063"/>
          </a:xfrm>
        </p:spPr>
        <p:txBody>
          <a:bodyPr>
            <a:normAutofit fontScale="90000"/>
          </a:bodyPr>
          <a:lstStyle/>
          <a:p>
            <a:r>
              <a:rPr kumimoji="1" lang="zh-CN" altLang="en-US"/>
              <a:t>目录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</p:spPr>
        <p:txBody>
          <a:bodyPr/>
          <a:lstStyle/>
          <a:p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  <a:prstGeom prst="rect">
            <a:avLst/>
          </a:prstGeom>
        </p:spPr>
        <p:txBody>
          <a:bodyPr/>
          <a:lstStyle/>
          <a:p>
            <a:endParaRPr kumimoji="1" lang="zh-CN" altLang="en-US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黑体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5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6</Words>
  <Application>WPS 表格</Application>
  <PresentationFormat>宽屏</PresentationFormat>
  <Paragraphs>10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汉仪旗黑</vt:lpstr>
      <vt:lpstr>Arial</vt:lpstr>
      <vt:lpstr>Calibri Light</vt:lpstr>
      <vt:lpstr>Helvetica Neue</vt:lpstr>
      <vt:lpstr>黑体</vt:lpstr>
      <vt:lpstr>汉仪中黑KW</vt:lpstr>
      <vt:lpstr>宋体</vt:lpstr>
      <vt:lpstr>Arial Unicode MS</vt:lpstr>
      <vt:lpstr>Arial Black</vt:lpstr>
      <vt:lpstr>DengXian</vt:lpstr>
      <vt:lpstr>汉仪中等线KW</vt:lpstr>
      <vt:lpstr>微软雅黑</vt:lpstr>
      <vt:lpstr>汉仪书宋二KW</vt:lpstr>
      <vt:lpstr>Office 2013 - 2022 主题</vt:lpstr>
      <vt:lpstr>PowerPoint 演示文稿</vt:lpstr>
      <vt:lpstr>目录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Stella Jin</dc:creator>
  <cp:lastModifiedBy>B</cp:lastModifiedBy>
  <cp:revision>85</cp:revision>
  <dcterms:created xsi:type="dcterms:W3CDTF">2025-11-16T10:38:42Z</dcterms:created>
  <dcterms:modified xsi:type="dcterms:W3CDTF">2025-11-16T10:38:42Z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51875AA446FCA0A1B2A9196990BC64B4_43</vt:lpwstr>
  </property>
  <property fmtid="{D5CDD505-2E9C-101B-9397-08002B2CF9AE}" pid="3" name="KSOProductBuildVer">
    <vt:lpwstr>2052-12.1.22553.22553</vt:lpwstr>
  </property>
</Properties>
</file>

<file path=docProps/thumbnail.jpeg>
</file>